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82"/>
    <p:restoredTop sz="91429"/>
  </p:normalViewPr>
  <p:slideViewPr>
    <p:cSldViewPr>
      <p:cViewPr varScale="1">
        <p:scale>
          <a:sx n="117" d="100"/>
          <a:sy n="117" d="100"/>
        </p:scale>
        <p:origin x="1512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9E0EF-1263-4416-A165-1958011F50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919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3B37C-44C3-4327-8884-CEC4DF193C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894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97BAB-6A0E-42D0-9458-0E2F17EBD6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989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E3746-AA45-449A-B763-5463867B8C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279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60F56-8EF9-436A-8C4E-81E8F31894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784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3E7D6-EEB9-415F-84E9-9DF8C64D18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505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E8F0F-8603-490E-B2AC-E75C8DB74E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510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FDACF-DD44-4CDD-91A9-64E05BDA46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880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C916A-EF61-4842-8514-02FEF84C4D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736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78B06-BD98-4EEE-9A30-4134569C2F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064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611D1-8AE2-4B0A-A082-39A7B21964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561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C983005-04B8-4641-9B1E-0597F83AF4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F90FADF-5007-D74C-B9F2-90936A9EAE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7368" y="1630317"/>
            <a:ext cx="3162285" cy="1581142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D33E42D6-60B7-C72F-EEE8-6E5DF4AE08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3544737"/>
            <a:ext cx="1368152" cy="1289493"/>
          </a:xfrm>
          <a:prstGeom prst="rect">
            <a:avLst/>
          </a:prstGeom>
        </p:spPr>
      </p:pic>
      <p:sp>
        <p:nvSpPr>
          <p:cNvPr id="8" name="TextBox 3">
            <a:extLst>
              <a:ext uri="{FF2B5EF4-FFF2-40B4-BE49-F238E27FC236}">
                <a16:creationId xmlns:a16="http://schemas.microsoft.com/office/drawing/2014/main" id="{51A72C95-B769-514B-7FDA-8DA9EF5A3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418162"/>
            <a:ext cx="115932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These elements are provided for your use as you wish. Resize as needed.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4303F6-D587-F767-D9DF-36FC4B58B4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22836" y="2577483"/>
            <a:ext cx="8349828" cy="24558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B08787A-0181-5FC9-37FB-0E8E30716F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232400"/>
            <a:ext cx="12192000" cy="1625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textlvc</dc:creator>
  <cp:lastModifiedBy>Suzanne Grinnan</cp:lastModifiedBy>
  <cp:revision>27</cp:revision>
  <dcterms:created xsi:type="dcterms:W3CDTF">2009-07-08T09:29:49Z</dcterms:created>
  <dcterms:modified xsi:type="dcterms:W3CDTF">2023-07-25T22:05:40Z</dcterms:modified>
</cp:coreProperties>
</file>